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09/03/2016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105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09/03/2016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7002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09/03/2016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682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09/03/2016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064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09/03/2016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4337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09/03/2016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725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09/03/2016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1485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09/03/2016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524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09/03/2016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4489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09/03/2016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0207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09/03/2016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8370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CC143-B679-4E1F-B01A-04AD119FD3FA}" type="datetimeFigureOut">
              <a:rPr lang="es-ES" smtClean="0"/>
              <a:t>09/03/2016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069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59 Rectángulo redondeado"/>
          <p:cNvSpPr/>
          <p:nvPr/>
        </p:nvSpPr>
        <p:spPr>
          <a:xfrm>
            <a:off x="2524106" y="5938475"/>
            <a:ext cx="2278512" cy="9195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87624" y="260649"/>
            <a:ext cx="6696744" cy="1368151"/>
          </a:xfrm>
        </p:spPr>
        <p:txBody>
          <a:bodyPr>
            <a:noAutofit/>
          </a:bodyPr>
          <a:lstStyle/>
          <a:p>
            <a:r>
              <a:rPr lang="es-ES" sz="1100" dirty="0" smtClean="0">
                <a:effectLst/>
              </a:rPr>
              <a:t/>
            </a:r>
            <a:br>
              <a:rPr lang="es-ES" sz="1100" dirty="0" smtClean="0">
                <a:effectLst/>
              </a:rPr>
            </a:br>
            <a:r>
              <a:rPr lang="es-ES" sz="1100" b="1" dirty="0" smtClean="0">
                <a:effectLst/>
                <a:latin typeface="Arial"/>
              </a:rPr>
              <a:t> </a:t>
            </a:r>
            <a:br>
              <a:rPr lang="es-ES" sz="1100" b="1" dirty="0" smtClean="0">
                <a:effectLst/>
                <a:latin typeface="Arial"/>
              </a:rPr>
            </a:br>
            <a:r>
              <a:rPr lang="es-ES" sz="1800" b="1" dirty="0" smtClean="0">
                <a:solidFill>
                  <a:prstClr val="black"/>
                </a:solidFill>
                <a:latin typeface="Arial"/>
              </a:rPr>
              <a:t>GOBIERNO </a:t>
            </a:r>
            <a:r>
              <a:rPr lang="es-ES" sz="1800" b="1" dirty="0" smtClean="0">
                <a:effectLst/>
                <a:latin typeface="Arial"/>
              </a:rPr>
              <a:t>PARROQUIAL EL CARMELO</a:t>
            </a:r>
            <a:r>
              <a:rPr lang="es-ES" sz="1200" b="1" dirty="0" smtClean="0">
                <a:effectLst/>
                <a:latin typeface="Arial"/>
              </a:rPr>
              <a:t/>
            </a:r>
            <a:br>
              <a:rPr lang="es-ES" sz="1200" b="1" dirty="0" smtClean="0">
                <a:effectLst/>
                <a:latin typeface="Arial"/>
              </a:rPr>
            </a:br>
            <a:r>
              <a:rPr lang="es-ES" sz="1200" b="1" dirty="0" smtClean="0">
                <a:effectLst/>
                <a:latin typeface="Arial"/>
              </a:rPr>
              <a:t/>
            </a:r>
            <a:br>
              <a:rPr lang="es-ES" sz="1200" b="1" dirty="0" smtClean="0">
                <a:effectLst/>
                <a:latin typeface="Arial"/>
              </a:rPr>
            </a:br>
            <a:r>
              <a:rPr lang="es-ES" sz="1200" b="1" dirty="0" smtClean="0">
                <a:effectLst/>
                <a:latin typeface="Arial"/>
              </a:rPr>
              <a:t>TULCÁN - CARCHI</a:t>
            </a:r>
            <a:br>
              <a:rPr lang="es-ES" sz="1200" b="1" dirty="0" smtClean="0">
                <a:effectLst/>
                <a:latin typeface="Arial"/>
              </a:rPr>
            </a:br>
            <a:r>
              <a:rPr lang="es-ES" sz="1200" b="1" dirty="0" smtClean="0">
                <a:effectLst/>
                <a:latin typeface="Arial"/>
              </a:rPr>
              <a:t>ADMINISTRACIÓN 2014 - 2019</a:t>
            </a:r>
            <a:br>
              <a:rPr lang="es-ES" sz="1200" b="1" dirty="0" smtClean="0">
                <a:effectLst/>
                <a:latin typeface="Arial"/>
              </a:rPr>
            </a:br>
            <a:r>
              <a:rPr lang="es-ES" sz="1200" b="1" dirty="0" smtClean="0">
                <a:effectLst/>
                <a:latin typeface="Arial"/>
              </a:rPr>
              <a:t/>
            </a:r>
            <a:br>
              <a:rPr lang="es-ES" sz="1200" b="1" dirty="0" smtClean="0">
                <a:effectLst/>
                <a:latin typeface="Arial"/>
              </a:rPr>
            </a:br>
            <a:r>
              <a:rPr lang="es-ES" sz="1200" b="1" dirty="0" smtClean="0">
                <a:effectLst/>
                <a:latin typeface="Arial"/>
              </a:rPr>
              <a:t>ORGANIGRAMA FUNCIONAL</a:t>
            </a:r>
            <a:r>
              <a:rPr lang="es-ES" sz="1200" dirty="0" smtClean="0">
                <a:effectLst/>
                <a:latin typeface="Arial"/>
              </a:rPr>
              <a:t/>
            </a:r>
            <a:br>
              <a:rPr lang="es-ES" sz="1200" dirty="0" smtClean="0">
                <a:effectLst/>
                <a:latin typeface="Arial"/>
              </a:rPr>
            </a:br>
            <a:endParaRPr lang="es-ES" sz="1200" dirty="0"/>
          </a:p>
        </p:txBody>
      </p:sp>
      <p:sp>
        <p:nvSpPr>
          <p:cNvPr id="4" name="3 Rectángulo redondeado"/>
          <p:cNvSpPr/>
          <p:nvPr/>
        </p:nvSpPr>
        <p:spPr>
          <a:xfrm>
            <a:off x="3314734" y="1844824"/>
            <a:ext cx="2985457" cy="47653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3491880" y="1952026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ASAMBLEA PARROQUIAL</a:t>
            </a:r>
            <a:endParaRPr lang="es-ES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3311706" y="2648941"/>
            <a:ext cx="2985458" cy="50297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3491880" y="2715764"/>
            <a:ext cx="2911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GOBIERNO PARROQUIAL</a:t>
            </a:r>
            <a:endParaRPr lang="es-ES" b="1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467544" y="3413406"/>
            <a:ext cx="2304255" cy="53918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467544" y="3493445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200" b="1" dirty="0" smtClean="0">
                <a:solidFill>
                  <a:prstClr val="black"/>
                </a:solidFill>
                <a:latin typeface="Arial"/>
                <a:ea typeface="+mj-ea"/>
                <a:cs typeface="+mj-cs"/>
              </a:rPr>
              <a:t>SECRETARIA</a:t>
            </a:r>
            <a:r>
              <a:rPr lang="es-ES" sz="1200" b="1" dirty="0" smtClean="0">
                <a:solidFill>
                  <a:prstClr val="black"/>
                </a:solidFill>
                <a:latin typeface="Arial"/>
              </a:rPr>
              <a:t>TE -TESORERA </a:t>
            </a:r>
            <a:endParaRPr lang="es-ES" sz="1200" b="1" dirty="0">
              <a:solidFill>
                <a:prstClr val="black"/>
              </a:solidFill>
            </a:endParaRPr>
          </a:p>
          <a:p>
            <a:r>
              <a:rPr lang="es-ES" sz="1200" b="1" dirty="0" smtClean="0">
                <a:solidFill>
                  <a:prstClr val="black"/>
                </a:solidFill>
                <a:latin typeface="Arial"/>
                <a:ea typeface="+mj-ea"/>
                <a:cs typeface="+mj-cs"/>
              </a:rPr>
              <a:t> </a:t>
            </a:r>
            <a:r>
              <a:rPr lang="es-ES" sz="1200" b="1" dirty="0">
                <a:solidFill>
                  <a:prstClr val="black"/>
                </a:solidFill>
                <a:latin typeface="Arial"/>
                <a:ea typeface="+mj-ea"/>
                <a:cs typeface="+mj-cs"/>
              </a:rPr>
              <a:t/>
            </a:r>
            <a:br>
              <a:rPr lang="es-ES" sz="1200" b="1" dirty="0">
                <a:solidFill>
                  <a:prstClr val="black"/>
                </a:solidFill>
                <a:latin typeface="Arial"/>
                <a:ea typeface="+mj-ea"/>
                <a:cs typeface="+mj-cs"/>
              </a:rPr>
            </a:br>
            <a:endParaRPr lang="es-ES" sz="1200" b="1" dirty="0"/>
          </a:p>
        </p:txBody>
      </p:sp>
      <p:sp>
        <p:nvSpPr>
          <p:cNvPr id="16" name="15 Rectángulo redondeado"/>
          <p:cNvSpPr/>
          <p:nvPr/>
        </p:nvSpPr>
        <p:spPr>
          <a:xfrm>
            <a:off x="3311859" y="3413405"/>
            <a:ext cx="2988331" cy="53918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3961367" y="3478056"/>
            <a:ext cx="1689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prstClr val="black"/>
                </a:solidFill>
                <a:latin typeface="Arial"/>
                <a:ea typeface="+mj-ea"/>
                <a:cs typeface="+mj-cs"/>
              </a:rPr>
              <a:t>PRESIDENTE</a:t>
            </a:r>
            <a:endParaRPr lang="es-ES" b="1" dirty="0"/>
          </a:p>
        </p:txBody>
      </p:sp>
      <p:sp>
        <p:nvSpPr>
          <p:cNvPr id="3" name="2 Rectángulo redondeado"/>
          <p:cNvSpPr/>
          <p:nvPr/>
        </p:nvSpPr>
        <p:spPr>
          <a:xfrm>
            <a:off x="3311858" y="4279976"/>
            <a:ext cx="2988333" cy="5036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3710779" y="434711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VICEPRESIDENTE</a:t>
            </a:r>
            <a:endParaRPr lang="es-ES" b="1" dirty="0"/>
          </a:p>
        </p:txBody>
      </p:sp>
      <p:sp>
        <p:nvSpPr>
          <p:cNvPr id="10" name="9 Rectángulo redondeado"/>
          <p:cNvSpPr/>
          <p:nvPr/>
        </p:nvSpPr>
        <p:spPr>
          <a:xfrm>
            <a:off x="3314735" y="5049180"/>
            <a:ext cx="2985455" cy="5040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113361" y="509861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VOCALES</a:t>
            </a:r>
            <a:endParaRPr lang="es-ES" b="1" dirty="0"/>
          </a:p>
        </p:txBody>
      </p:sp>
      <p:sp>
        <p:nvSpPr>
          <p:cNvPr id="18" name="17 Rectángulo redondeado"/>
          <p:cNvSpPr/>
          <p:nvPr/>
        </p:nvSpPr>
        <p:spPr>
          <a:xfrm>
            <a:off x="107504" y="5969890"/>
            <a:ext cx="2291999" cy="888110"/>
          </a:xfrm>
          <a:prstGeom prst="roundRect">
            <a:avLst>
              <a:gd name="adj" fmla="val 1003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>
            <a:off x="173604" y="6077615"/>
            <a:ext cx="2159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dirty="0" smtClean="0"/>
              <a:t>COMISION DE OBRAS </a:t>
            </a:r>
            <a:r>
              <a:rPr lang="es-EC" sz="1600" dirty="0" smtClean="0"/>
              <a:t>PÚBLICAS </a:t>
            </a:r>
          </a:p>
          <a:p>
            <a:pPr algn="ctr"/>
            <a:r>
              <a:rPr lang="es-EC" sz="1600" dirty="0" smtClean="0"/>
              <a:t>Sr: EDISON ORTEGA </a:t>
            </a:r>
            <a:r>
              <a:rPr lang="es-EC" sz="1600" dirty="0" smtClean="0"/>
              <a:t> </a:t>
            </a:r>
            <a:endParaRPr lang="es-ES" sz="1600" dirty="0"/>
          </a:p>
        </p:txBody>
      </p:sp>
      <p:sp>
        <p:nvSpPr>
          <p:cNvPr id="26" name="25 Rectángulo redondeado"/>
          <p:cNvSpPr/>
          <p:nvPr/>
        </p:nvSpPr>
        <p:spPr>
          <a:xfrm>
            <a:off x="4858305" y="5957143"/>
            <a:ext cx="2127206" cy="95146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Rectángulo redondeado"/>
          <p:cNvSpPr/>
          <p:nvPr/>
        </p:nvSpPr>
        <p:spPr>
          <a:xfrm>
            <a:off x="7072430" y="5999340"/>
            <a:ext cx="1964066" cy="85866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CuadroTexto"/>
          <p:cNvSpPr txBox="1"/>
          <p:nvPr/>
        </p:nvSpPr>
        <p:spPr>
          <a:xfrm>
            <a:off x="4696908" y="5989664"/>
            <a:ext cx="245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prstClr val="black"/>
                </a:solidFill>
                <a:latin typeface="Verdana"/>
              </a:rPr>
              <a:t>COMISION EDUCATIVA, DEPORTE  CULTURA </a:t>
            </a:r>
            <a:endParaRPr lang="es-ES" sz="1400" dirty="0" smtClean="0">
              <a:solidFill>
                <a:prstClr val="black"/>
              </a:solidFill>
              <a:latin typeface="Verdana"/>
            </a:endParaRPr>
          </a:p>
          <a:p>
            <a:pPr algn="ctr"/>
            <a:r>
              <a:rPr lang="es-EC" sz="1400" dirty="0" err="1" smtClean="0">
                <a:solidFill>
                  <a:prstClr val="black"/>
                </a:solidFill>
                <a:latin typeface="Verdana"/>
              </a:rPr>
              <a:t>Sra</a:t>
            </a:r>
            <a:r>
              <a:rPr lang="es-EC" sz="1400" dirty="0" smtClean="0">
                <a:solidFill>
                  <a:prstClr val="black"/>
                </a:solidFill>
                <a:latin typeface="Verdana"/>
              </a:rPr>
              <a:t>: PATRICIA BENAVIDES</a:t>
            </a:r>
            <a:endParaRPr lang="es-ES" sz="1400" dirty="0"/>
          </a:p>
        </p:txBody>
      </p:sp>
      <p:sp>
        <p:nvSpPr>
          <p:cNvPr id="25" name="24 CuadroTexto"/>
          <p:cNvSpPr txBox="1"/>
          <p:nvPr/>
        </p:nvSpPr>
        <p:spPr>
          <a:xfrm>
            <a:off x="2445492" y="6020808"/>
            <a:ext cx="2478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COMISION PLANIFICACIÓN Y PRESUPUESTO </a:t>
            </a:r>
            <a:r>
              <a:rPr lang="es-ES" sz="1600" dirty="0" smtClean="0"/>
              <a:t>TURISMO</a:t>
            </a:r>
          </a:p>
          <a:p>
            <a:pPr algn="ctr"/>
            <a:r>
              <a:rPr lang="es-ES" sz="1600" dirty="0" smtClean="0"/>
              <a:t>Sr: OSWALDO BENAVIDES </a:t>
            </a:r>
            <a:r>
              <a:rPr lang="es-EC" sz="1600" dirty="0" smtClean="0"/>
              <a:t> </a:t>
            </a:r>
            <a:endParaRPr lang="es-ES" sz="1600" dirty="0"/>
          </a:p>
        </p:txBody>
      </p:sp>
      <p:sp>
        <p:nvSpPr>
          <p:cNvPr id="29" name="28 CuadroTexto"/>
          <p:cNvSpPr txBox="1"/>
          <p:nvPr/>
        </p:nvSpPr>
        <p:spPr>
          <a:xfrm>
            <a:off x="7074898" y="5968826"/>
            <a:ext cx="2069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prstClr val="black"/>
                </a:solidFill>
                <a:latin typeface="Verdana"/>
              </a:rPr>
              <a:t>COMISION DE AGROPECUARIA,AMBIENTE Y </a:t>
            </a:r>
            <a:r>
              <a:rPr lang="es-ES" sz="1200" dirty="0" smtClean="0">
                <a:solidFill>
                  <a:prstClr val="black"/>
                </a:solidFill>
                <a:latin typeface="Verdana"/>
              </a:rPr>
              <a:t>PRESERVACION</a:t>
            </a:r>
          </a:p>
          <a:p>
            <a:pPr algn="ctr"/>
            <a:r>
              <a:rPr lang="es-ES" sz="1200" dirty="0" err="1" smtClean="0">
                <a:solidFill>
                  <a:prstClr val="black"/>
                </a:solidFill>
                <a:latin typeface="Verdana"/>
              </a:rPr>
              <a:t>Sra</a:t>
            </a:r>
            <a:r>
              <a:rPr lang="es-ES" sz="1200" dirty="0" smtClean="0">
                <a:solidFill>
                  <a:prstClr val="black"/>
                </a:solidFill>
                <a:latin typeface="Verdana"/>
              </a:rPr>
              <a:t>: NURY CUARAN</a:t>
            </a:r>
            <a:r>
              <a:rPr lang="es-ES" sz="1200" dirty="0" smtClean="0">
                <a:solidFill>
                  <a:prstClr val="black"/>
                </a:solidFill>
                <a:latin typeface="Verdana"/>
              </a:rPr>
              <a:t> </a:t>
            </a:r>
            <a:endParaRPr lang="es-ES" sz="1200" dirty="0"/>
          </a:p>
        </p:txBody>
      </p:sp>
      <p:cxnSp>
        <p:nvCxnSpPr>
          <p:cNvPr id="34" name="33 Conector recto de flecha"/>
          <p:cNvCxnSpPr>
            <a:stCxn id="4" idx="2"/>
            <a:endCxn id="6" idx="0"/>
          </p:cNvCxnSpPr>
          <p:nvPr/>
        </p:nvCxnSpPr>
        <p:spPr>
          <a:xfrm flipH="1">
            <a:off x="4804435" y="2321358"/>
            <a:ext cx="3028" cy="3275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>
            <a:stCxn id="6" idx="2"/>
            <a:endCxn id="16" idx="0"/>
          </p:cNvCxnSpPr>
          <p:nvPr/>
        </p:nvCxnSpPr>
        <p:spPr>
          <a:xfrm>
            <a:off x="4804435" y="3151918"/>
            <a:ext cx="1590" cy="2614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>
            <a:stCxn id="16" idx="2"/>
            <a:endCxn id="3" idx="0"/>
          </p:cNvCxnSpPr>
          <p:nvPr/>
        </p:nvCxnSpPr>
        <p:spPr>
          <a:xfrm>
            <a:off x="4806025" y="3952594"/>
            <a:ext cx="0" cy="3273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>
            <a:stCxn id="3" idx="2"/>
            <a:endCxn id="10" idx="0"/>
          </p:cNvCxnSpPr>
          <p:nvPr/>
        </p:nvCxnSpPr>
        <p:spPr>
          <a:xfrm>
            <a:off x="4806025" y="4783584"/>
            <a:ext cx="1438" cy="2655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 de flecha"/>
          <p:cNvCxnSpPr>
            <a:stCxn id="16" idx="1"/>
          </p:cNvCxnSpPr>
          <p:nvPr/>
        </p:nvCxnSpPr>
        <p:spPr>
          <a:xfrm flipH="1">
            <a:off x="2771799" y="3683000"/>
            <a:ext cx="5400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 de flecha"/>
          <p:cNvCxnSpPr>
            <a:stCxn id="10" idx="2"/>
          </p:cNvCxnSpPr>
          <p:nvPr/>
        </p:nvCxnSpPr>
        <p:spPr>
          <a:xfrm>
            <a:off x="4807463" y="5553236"/>
            <a:ext cx="0" cy="180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1115616" y="5733256"/>
            <a:ext cx="6768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>
            <a:off x="1115616" y="5733256"/>
            <a:ext cx="0" cy="235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 de flecha"/>
          <p:cNvCxnSpPr/>
          <p:nvPr/>
        </p:nvCxnSpPr>
        <p:spPr>
          <a:xfrm flipH="1">
            <a:off x="3681620" y="5733256"/>
            <a:ext cx="29160" cy="2377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 de flecha"/>
          <p:cNvCxnSpPr>
            <a:endCxn id="26" idx="0"/>
          </p:cNvCxnSpPr>
          <p:nvPr/>
        </p:nvCxnSpPr>
        <p:spPr>
          <a:xfrm flipH="1">
            <a:off x="5921908" y="5691060"/>
            <a:ext cx="44694" cy="2660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>
            <a:off x="7884368" y="5733256"/>
            <a:ext cx="0" cy="235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467544" y="764704"/>
            <a:ext cx="2056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62" name="irc_mi" descr="http://t2.gstatic.com/images?q=tbn:ANd9GcQpg9Lmf3YBt_Q5n8n1WrBt7SOgW_xxeSlNKEPdvkiugaOAgCQqc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613010"/>
            <a:ext cx="1754107" cy="210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7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</TotalTime>
  <Words>46</Words>
  <Application>Microsoft Office PowerPoint</Application>
  <PresentationFormat>Presentación en pantalla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   GOBIERNO PARROQUIAL EL CARMELO  TULCÁN - CARCHI ADMINISTRACIÓN 2014 - 2019  ORGANIGRAMA FUNCIONAL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GOBIERNO  PARROQUIAL EL CARMELO – Carchi Administración 2014 - 2019  ORGANIGRAMA FUNCIONAL </dc:title>
  <dc:creator>USETR</dc:creator>
  <cp:lastModifiedBy>USETR</cp:lastModifiedBy>
  <cp:revision>31</cp:revision>
  <cp:lastPrinted>2015-03-23T21:55:09Z</cp:lastPrinted>
  <dcterms:created xsi:type="dcterms:W3CDTF">2015-03-20T17:05:13Z</dcterms:created>
  <dcterms:modified xsi:type="dcterms:W3CDTF">2016-03-09T21:33:20Z</dcterms:modified>
</cp:coreProperties>
</file>